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4" autoAdjust="0"/>
    <p:restoredTop sz="90929"/>
  </p:normalViewPr>
  <p:slideViewPr>
    <p:cSldViewPr>
      <p:cViewPr varScale="1">
        <p:scale>
          <a:sx n="124" d="100"/>
          <a:sy n="124" d="100"/>
        </p:scale>
        <p:origin x="4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D05E216-F057-68D1-8628-DB48F82BA3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6E2D541-F3DC-4AD4-8FD3-7E44BB2AF38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E4FE74A-E9E9-98BC-2290-C79C36F917A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1511B14-F44D-6677-F8A6-D12166A5C4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5F8B9B94-3F8C-3E2B-6650-A2CC55342C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DA0960DF-1D9C-DE4D-15C2-685A82EA0A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D6D29F-26AF-4715-84ED-1C22530953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10AC83-C60B-25CA-A5D3-3D2D8AA3B7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AF3AD-E3DC-4E39-86B7-B84BD2A6C33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C1C9C71-073A-95DC-AA9C-489F4735D7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55437DE-DF50-2792-318D-7928962CA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A726EA-E800-D9B7-D5EC-37FBC0172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7119D-C616-4047-9FB7-54285674A17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21718394-557E-A39F-08DC-E2461B0441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41F8769-9DED-C16C-7332-B3122CCFF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868A66-BA58-09B5-F2EA-AF2C7FE3A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F0907-E6EE-44B2-A210-175EE09E7BB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4033F78-92D5-9500-F9A6-6EF7EA5D0A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8C50B74-F780-57C8-F9E6-C83555653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D45608-0EF6-3955-E302-7A4F3F85BA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DF1C2-6457-4958-AA1F-69CEB724F9C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AFDAE8E-2706-DE6B-7FA4-C95D50ACC7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76B8E61-196A-FEF5-7AB6-7B59D4372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384EEFD-613B-0EF7-6617-E3667F1C59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E1EB8-DE72-4B3F-B9DC-ED1CC30D2C0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FFF6C17-98EE-59B1-FA73-504C3124E2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92E5C33-E80E-37FB-EEBC-8779A3154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ABBD0E-10E3-DF56-DCD3-E39620F2BA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DC78F-148E-4393-91AE-B7244F767CD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76262D1-E35E-1B8A-7E7F-DAD7A6AF19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55D2E60-CAA0-AF48-2AC4-387516AE5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E5CDFF-AC62-FD25-E067-80820935D8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1776D-29C4-4AC0-82BF-BF7E8356C30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76E3BB3-5AB2-67E8-458D-9A28E6D6C6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67EB2D4-0F35-7C4D-30CB-CBF5172B0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E6D36A-57D2-EA2B-2171-0848560B00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48A5A-834F-4489-AFD6-48E83B8B402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17C401C-7BFD-59EA-C229-1BDABA2DFC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A237270-0C4E-ED93-1EA0-DFF42AEB0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A3CAA-84F6-1CE2-194F-CCBC5B5B6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5FF72-A8E4-9C01-93AD-315AE85D6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B4BF1-4AA9-3841-5D95-B7215069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804F2-6FCA-C325-108B-7DC17663D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6C050-86AF-FB30-6E7A-9E384681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4E676-F778-49D5-9EDF-74CC97D35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7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43CB9-C8AB-DB5D-C7E8-C9E3E19A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C44E6-3E9D-6230-FFD3-0CCEFB849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C81C9-1BEC-680C-0E1A-2608791F4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3F1BB-F124-6E50-7B6C-1FE2A703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DC13E-78DF-B7A0-68D7-7D94CC6A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1AB6C-A991-4213-BE4C-6C4BF6128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24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FC2F95-0747-656D-63AF-EAAE556EF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C7E7D-101E-230E-493C-EDA6D193F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1E765-6F6E-FEDF-B3E6-84CDE656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79CF9-DADB-6F70-6C05-1D203D36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014D0-21B6-BFF6-EB53-ED593693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5116-9AF0-4546-89EB-13D9D6E1A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16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8C10-F323-B4DF-C798-99E79BF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F5F51-9DF5-1DC4-7184-322A65023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21423-33C5-AC32-AC23-8AA2F628C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99F0D-0008-7AF8-0F22-7D54E687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C9ED-7D79-9BD2-812D-3E28FD0CE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DB4A5-8A7D-4A70-A125-A159A32B4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58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52D3-1ED1-9F53-C345-F7B67A93B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5A198-A04A-832A-46E5-1FB3B7659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12B86-BC96-3DC0-5963-5B5369C6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12125-6552-9EF2-30A9-04145FBF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74EE9-A458-BA88-0AD0-40A2658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6113B-BB4B-4BA0-84E7-12617EC1A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06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FBE06-90B7-F39C-AB20-F67B95BF1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77584-971B-A9A3-1BB5-DE47798EC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5705A-F269-F51C-3E9B-AE0A17CEB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E647B-3DDF-3086-FA14-D56BB3C14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08FC8-7FB2-6D62-BC71-AC382F4C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E1CA6-2302-B32A-5A16-F67FCF17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69D11-E286-441E-AD21-1965ECA7F5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8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8DB4A-B1D3-0260-9E85-C814818C0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01397-A392-A9B2-C77F-C5BA79FD3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820566-2BA0-299C-4C8C-A5B46EFAA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FF250B-DD95-D996-B491-7E4D98943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D96B6-3DF1-8E65-0572-B7874008F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C579C-9110-2B3E-73C8-ED265C31A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8BB149-BCF3-0F0B-27FC-6C4DEF459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0D35A-57B2-0FFE-D1A0-47C94C85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D6756-5A17-4844-9E8B-8659B8998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53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73505-0AC5-402D-3580-C84EAD39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B76D8-856A-0E12-9F66-4E4467C0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76AC0-E884-3768-3B94-349A9EE3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2933A-56BE-A212-EA02-5C8124C1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8BBD7-445E-4808-82F7-13FB9DDAD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B10501-3D99-DC4F-F64E-CEC35C04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D48230-6B19-1848-E75E-D54DEB3B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A6957-A38F-2A38-C0FB-5CDD5EE4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1F4DF-2664-4F1D-AB98-84FC131290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66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918B5-C8EE-F6C2-72C3-F8637733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A06EE-E351-F15C-5DD9-AC2C27AA9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FD325-0231-CFEA-D7B5-7A099349A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6786F-8102-9383-902F-2821AF9A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11017-117E-F0DE-EBEB-D066ECA5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41A4B-7E18-4A9B-D1F3-3AEC68871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BCD93-5952-4BAB-89BB-323A2BAC4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21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20E1E-F3BC-26A6-39F0-823D17764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2AA57-C4B4-1752-3176-2F0F581D3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95CB2-E0B6-BF50-3753-792307277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37B7F-D0E7-B301-E9C4-80CDA77A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E1286-5C62-CEF3-4A89-A34C44B0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E95B7-DC74-B86E-8B96-8E1BD9C1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7351F-9E27-4433-8379-A96244C3C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4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9693412F-5D3F-67F1-82C6-4CF8D6B34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1027">
            <a:extLst>
              <a:ext uri="{FF2B5EF4-FFF2-40B4-BE49-F238E27FC236}">
                <a16:creationId xmlns:a16="http://schemas.microsoft.com/office/drawing/2014/main" id="{90F582FB-0BFD-A247-BE60-4ACEE1A03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1028">
            <a:extLst>
              <a:ext uri="{FF2B5EF4-FFF2-40B4-BE49-F238E27FC236}">
                <a16:creationId xmlns:a16="http://schemas.microsoft.com/office/drawing/2014/main" id="{D94B15FB-F360-F018-D078-DF5C2FAC02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77" name="Rectangle 1029">
            <a:extLst>
              <a:ext uri="{FF2B5EF4-FFF2-40B4-BE49-F238E27FC236}">
                <a16:creationId xmlns:a16="http://schemas.microsoft.com/office/drawing/2014/main" id="{EE6E52EC-E749-654F-7CBE-C8CB909D4D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78" name="Rectangle 1030">
            <a:extLst>
              <a:ext uri="{FF2B5EF4-FFF2-40B4-BE49-F238E27FC236}">
                <a16:creationId xmlns:a16="http://schemas.microsoft.com/office/drawing/2014/main" id="{4C953B0B-4731-3763-1986-DCEA9269D3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E7B1C4-E031-4668-9F30-13CB3DEA59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2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0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9" Type="http://schemas.openxmlformats.org/officeDocument/2006/relationships/oleObject" Target="../embeddings/oleObject39.bin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34" Type="http://schemas.openxmlformats.org/officeDocument/2006/relationships/image" Target="../media/image37.wmf"/><Relationship Id="rId42" Type="http://schemas.openxmlformats.org/officeDocument/2006/relationships/image" Target="../media/image41.wmf"/><Relationship Id="rId47" Type="http://schemas.openxmlformats.org/officeDocument/2006/relationships/oleObject" Target="../embeddings/oleObject43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33" Type="http://schemas.openxmlformats.org/officeDocument/2006/relationships/oleObject" Target="../embeddings/oleObject36.bin"/><Relationship Id="rId38" Type="http://schemas.openxmlformats.org/officeDocument/2006/relationships/image" Target="../media/image39.wmf"/><Relationship Id="rId46" Type="http://schemas.openxmlformats.org/officeDocument/2006/relationships/image" Target="../media/image43.wm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34.bin"/><Relationship Id="rId41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2.wmf"/><Relationship Id="rId32" Type="http://schemas.openxmlformats.org/officeDocument/2006/relationships/image" Target="../media/image36.wmf"/><Relationship Id="rId37" Type="http://schemas.openxmlformats.org/officeDocument/2006/relationships/oleObject" Target="../embeddings/oleObject38.bin"/><Relationship Id="rId40" Type="http://schemas.openxmlformats.org/officeDocument/2006/relationships/image" Target="../media/image40.wmf"/><Relationship Id="rId45" Type="http://schemas.openxmlformats.org/officeDocument/2006/relationships/oleObject" Target="../embeddings/oleObject42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34.wmf"/><Relationship Id="rId36" Type="http://schemas.openxmlformats.org/officeDocument/2006/relationships/image" Target="../media/image38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9.bin"/><Relationship Id="rId31" Type="http://schemas.openxmlformats.org/officeDocument/2006/relationships/oleObject" Target="../embeddings/oleObject35.bin"/><Relationship Id="rId44" Type="http://schemas.openxmlformats.org/officeDocument/2006/relationships/image" Target="../media/image42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33.bin"/><Relationship Id="rId30" Type="http://schemas.openxmlformats.org/officeDocument/2006/relationships/image" Target="../media/image35.wmf"/><Relationship Id="rId35" Type="http://schemas.openxmlformats.org/officeDocument/2006/relationships/oleObject" Target="../embeddings/oleObject37.bin"/><Relationship Id="rId43" Type="http://schemas.openxmlformats.org/officeDocument/2006/relationships/oleObject" Target="../embeddings/oleObject41.bin"/><Relationship Id="rId48" Type="http://schemas.openxmlformats.org/officeDocument/2006/relationships/image" Target="../media/image4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2.wmf"/><Relationship Id="rId26" Type="http://schemas.openxmlformats.org/officeDocument/2006/relationships/image" Target="../media/image56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34" Type="http://schemas.openxmlformats.org/officeDocument/2006/relationships/image" Target="../media/image60.wmf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33" Type="http://schemas.openxmlformats.org/officeDocument/2006/relationships/oleObject" Target="../embeddings/oleObject59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29" Type="http://schemas.openxmlformats.org/officeDocument/2006/relationships/oleObject" Target="../embeddings/oleObject57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55.wmf"/><Relationship Id="rId32" Type="http://schemas.openxmlformats.org/officeDocument/2006/relationships/image" Target="../media/image59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57.wmf"/><Relationship Id="rId36" Type="http://schemas.openxmlformats.org/officeDocument/2006/relationships/image" Target="../media/image61.wmf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2.bin"/><Relationship Id="rId31" Type="http://schemas.openxmlformats.org/officeDocument/2006/relationships/oleObject" Target="../embeddings/oleObject58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Relationship Id="rId27" Type="http://schemas.openxmlformats.org/officeDocument/2006/relationships/oleObject" Target="../embeddings/oleObject56.bin"/><Relationship Id="rId30" Type="http://schemas.openxmlformats.org/officeDocument/2006/relationships/image" Target="../media/image58.wmf"/><Relationship Id="rId35" Type="http://schemas.openxmlformats.org/officeDocument/2006/relationships/oleObject" Target="../embeddings/oleObject6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398E7D0A-D938-00F3-891C-D02FBF82C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963" y="457200"/>
            <a:ext cx="5426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400" b="1"/>
              <a:t>Laws of Exponents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3EF0B495-FC50-15B1-5EC7-C8D00C8AA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447800"/>
            <a:ext cx="8458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Whenever we have variables which contain exponents and have equal bases, we can do certain mathematical operations to them.  Those operations are called the “Laws of Exponents”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15F1F831-F13E-E3CD-FB5F-2C2ACAB09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963" y="4724400"/>
            <a:ext cx="618807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6600" b="1"/>
              <a:t>b</a:t>
            </a:r>
            <a:r>
              <a:rPr lang="en-US" altLang="en-US" sz="6600" b="1" baseline="30000"/>
              <a:t>x</a:t>
            </a:r>
          </a:p>
          <a:p>
            <a:pPr algn="ctr"/>
            <a:r>
              <a:rPr lang="en-US" altLang="en-US" sz="4000" b="1"/>
              <a:t>b = base		x = exponent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9">
            <a:extLst>
              <a:ext uri="{FF2B5EF4-FFF2-40B4-BE49-F238E27FC236}">
                <a16:creationId xmlns:a16="http://schemas.microsoft.com/office/drawing/2014/main" id="{B7A085F3-44C1-4651-F756-0796D3BC3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963" y="381000"/>
            <a:ext cx="5426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/>
              <a:t>Laws of Exponents</a:t>
            </a:r>
          </a:p>
        </p:txBody>
      </p:sp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69F706E1-761B-4753-14CD-E3E2EB26F6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5350" y="1143000"/>
          <a:ext cx="735330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87520" imgH="1625400" progId="Equation.3">
                  <p:embed/>
                </p:oleObj>
              </mc:Choice>
              <mc:Fallback>
                <p:oleObj name="Equation" r:id="rId3" imgW="2387520" imgH="1625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143000"/>
                        <a:ext cx="7353300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BF1A8374-F8EB-8664-CDBE-E398074B5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85800"/>
            <a:ext cx="708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Other Properties of Exponents</a:t>
            </a:r>
          </a:p>
        </p:txBody>
      </p:sp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556D5982-C792-D400-7F9D-97CF4772E3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709738"/>
          <a:ext cx="205740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3480" imgH="203040" progId="Equation.3">
                  <p:embed/>
                </p:oleObj>
              </mc:Choice>
              <mc:Fallback>
                <p:oleObj name="Equation" r:id="rId3" imgW="3934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09738"/>
                        <a:ext cx="2057400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>
            <a:extLst>
              <a:ext uri="{FF2B5EF4-FFF2-40B4-BE49-F238E27FC236}">
                <a16:creationId xmlns:a16="http://schemas.microsoft.com/office/drawing/2014/main" id="{0AA6CC34-B734-07A1-1B0A-1B42FC433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04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Any single number or variable is always to the first power</a:t>
            </a:r>
          </a:p>
        </p:txBody>
      </p:sp>
      <p:graphicFrame>
        <p:nvGraphicFramePr>
          <p:cNvPr id="4101" name="Object 5">
            <a:extLst>
              <a:ext uri="{FF2B5EF4-FFF2-40B4-BE49-F238E27FC236}">
                <a16:creationId xmlns:a16="http://schemas.microsoft.com/office/drawing/2014/main" id="{CE698750-523B-F9BE-0170-D8CB944D2F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" y="4876800"/>
          <a:ext cx="8991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95480" imgH="241200" progId="Equation.3">
                  <p:embed/>
                </p:oleObj>
              </mc:Choice>
              <mc:Fallback>
                <p:oleObj name="Equation" r:id="rId5" imgW="28954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876800"/>
                        <a:ext cx="89916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>
            <a:extLst>
              <a:ext uri="{FF2B5EF4-FFF2-40B4-BE49-F238E27FC236}">
                <a16:creationId xmlns:a16="http://schemas.microsoft.com/office/drawing/2014/main" id="{08D7701A-A91F-52C8-BF97-BA708F9028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404938"/>
          <a:ext cx="2484438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82400" imgH="393480" progId="Equation.3">
                  <p:embed/>
                </p:oleObj>
              </mc:Choice>
              <mc:Fallback>
                <p:oleObj name="Equation" r:id="rId7" imgW="4824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404938"/>
                        <a:ext cx="2484438" cy="202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C7413AFB-189B-924E-69E9-4D093048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152400"/>
            <a:ext cx="434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Basic Examples</a:t>
            </a:r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id="{AEDA9975-FC87-2A7E-BE68-DAA1C6A3EB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914400"/>
          <a:ext cx="270033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0560" imgH="203040" progId="Equation.3">
                  <p:embed/>
                </p:oleObj>
              </mc:Choice>
              <mc:Fallback>
                <p:oleObj name="Equation" r:id="rId3" imgW="5205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14400"/>
                        <a:ext cx="270033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841B4F7D-71FB-E66C-4DBE-8359965701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914400"/>
          <a:ext cx="21082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6080" imgH="203040" progId="Equation.3">
                  <p:embed/>
                </p:oleObj>
              </mc:Choice>
              <mc:Fallback>
                <p:oleObj name="Equation" r:id="rId5" imgW="4060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914400"/>
                        <a:ext cx="21082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BD816D50-4159-E727-CD6A-5F4F70DCEE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990600"/>
          <a:ext cx="922338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480" imgH="203040" progId="Equation.3">
                  <p:embed/>
                </p:oleObj>
              </mc:Choice>
              <mc:Fallback>
                <p:oleObj name="Equation" r:id="rId7" imgW="1774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990600"/>
                        <a:ext cx="922338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>
            <a:extLst>
              <a:ext uri="{FF2B5EF4-FFF2-40B4-BE49-F238E27FC236}">
                <a16:creationId xmlns:a16="http://schemas.microsoft.com/office/drawing/2014/main" id="{A239084E-133B-D415-C2E5-968BD5A8D6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2514600"/>
          <a:ext cx="2370138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57200" imgH="266400" progId="Equation.3">
                  <p:embed/>
                </p:oleObj>
              </mc:Choice>
              <mc:Fallback>
                <p:oleObj name="Equation" r:id="rId9" imgW="45720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14600"/>
                        <a:ext cx="2370138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C4C7E4C9-932A-4B71-D510-DC71C52627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743200"/>
          <a:ext cx="19129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68280" imgH="203040" progId="Equation.3">
                  <p:embed/>
                </p:oleObj>
              </mc:Choice>
              <mc:Fallback>
                <p:oleObj name="Equation" r:id="rId11" imgW="36828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743200"/>
                        <a:ext cx="191293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>
            <a:extLst>
              <a:ext uri="{FF2B5EF4-FFF2-40B4-BE49-F238E27FC236}">
                <a16:creationId xmlns:a16="http://schemas.microsoft.com/office/drawing/2014/main" id="{D5DA1E96-F060-5E0D-82B7-8F570FB5AB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2743200"/>
          <a:ext cx="11239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640" imgH="203040" progId="Equation.3">
                  <p:embed/>
                </p:oleObj>
              </mc:Choice>
              <mc:Fallback>
                <p:oleObj name="Equation" r:id="rId13" imgW="21564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743200"/>
                        <a:ext cx="112395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>
            <a:extLst>
              <a:ext uri="{FF2B5EF4-FFF2-40B4-BE49-F238E27FC236}">
                <a16:creationId xmlns:a16="http://schemas.microsoft.com/office/drawing/2014/main" id="{06FFF6CB-DDD7-6237-6CF8-B8F3268FE4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572000"/>
          <a:ext cx="24384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69800" imgH="241200" progId="Equation.3">
                  <p:embed/>
                </p:oleObj>
              </mc:Choice>
              <mc:Fallback>
                <p:oleObj name="Equation" r:id="rId15" imgW="46980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0"/>
                        <a:ext cx="24384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>
            <a:extLst>
              <a:ext uri="{FF2B5EF4-FFF2-40B4-BE49-F238E27FC236}">
                <a16:creationId xmlns:a16="http://schemas.microsoft.com/office/drawing/2014/main" id="{5345643A-C7A9-E9C0-5837-E7E1FB2BB6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572000"/>
          <a:ext cx="164941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17160" imgH="228600" progId="Equation.3">
                  <p:embed/>
                </p:oleObj>
              </mc:Choice>
              <mc:Fallback>
                <p:oleObj name="Equation" r:id="rId17" imgW="31716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72000"/>
                        <a:ext cx="1649413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Rectangle 19">
            <a:extLst>
              <a:ext uri="{FF2B5EF4-FFF2-40B4-BE49-F238E27FC236}">
                <a16:creationId xmlns:a16="http://schemas.microsoft.com/office/drawing/2014/main" id="{E531FAC6-A324-7105-7407-A3C6FEA54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990600"/>
            <a:ext cx="939800" cy="10191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A8E85C0E-74B6-3286-453C-4B0262086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743200"/>
            <a:ext cx="1344613" cy="10207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41" name="Rectangle 21">
            <a:extLst>
              <a:ext uri="{FF2B5EF4-FFF2-40B4-BE49-F238E27FC236}">
                <a16:creationId xmlns:a16="http://schemas.microsoft.com/office/drawing/2014/main" id="{504D4B73-4521-29E0-4619-6CBF4C79D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95800"/>
            <a:ext cx="1479550" cy="13160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>
            <a:extLst>
              <a:ext uri="{FF2B5EF4-FFF2-40B4-BE49-F238E27FC236}">
                <a16:creationId xmlns:a16="http://schemas.microsoft.com/office/drawing/2014/main" id="{DBFF7D01-29E6-B2B8-444B-6FD02B11AD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609600"/>
          <a:ext cx="2354263" cy="241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495000" progId="Equation.3">
                  <p:embed/>
                </p:oleObj>
              </mc:Choice>
              <mc:Fallback>
                <p:oleObj name="Equation" r:id="rId3" imgW="48240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09600"/>
                        <a:ext cx="2354263" cy="241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BB108455-6E90-8C67-3C0B-ABA60E273A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762000"/>
          <a:ext cx="1114425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" imgH="444240" progId="Equation.3">
                  <p:embed/>
                </p:oleObj>
              </mc:Choice>
              <mc:Fallback>
                <p:oleObj name="Equation" r:id="rId5" imgW="2286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762000"/>
                        <a:ext cx="1114425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CFD8C130-CFEA-899B-E4F5-E748E6E0FD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743200"/>
          <a:ext cx="1671638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2720" imgH="419040" progId="Equation.3">
                  <p:embed/>
                </p:oleObj>
              </mc:Choice>
              <mc:Fallback>
                <p:oleObj name="Equation" r:id="rId7" imgW="3427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743200"/>
                        <a:ext cx="1671638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7FF24B26-B206-E233-393D-E6647479FA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743200"/>
          <a:ext cx="2168525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44240" imgH="419040" progId="Equation.3">
                  <p:embed/>
                </p:oleObj>
              </mc:Choice>
              <mc:Fallback>
                <p:oleObj name="Equation" r:id="rId9" imgW="44424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43200"/>
                        <a:ext cx="2168525" cy="204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40ADD3C4-63F9-D02C-42C7-6BF44355D1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3276600"/>
          <a:ext cx="8667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7480" imgH="203040" progId="Equation.3">
                  <p:embed/>
                </p:oleObj>
              </mc:Choice>
              <mc:Fallback>
                <p:oleObj name="Equation" r:id="rId11" imgW="1774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276600"/>
                        <a:ext cx="8667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40360F77-E3A3-2236-5EAC-852F255EC9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572000"/>
          <a:ext cx="1671638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42720" imgH="419040" progId="Equation.3">
                  <p:embed/>
                </p:oleObj>
              </mc:Choice>
              <mc:Fallback>
                <p:oleObj name="Equation" r:id="rId13" imgW="3427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0"/>
                        <a:ext cx="1671638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>
            <a:extLst>
              <a:ext uri="{FF2B5EF4-FFF2-40B4-BE49-F238E27FC236}">
                <a16:creationId xmlns:a16="http://schemas.microsoft.com/office/drawing/2014/main" id="{FF6B3017-717F-6318-79FA-8D8F9D1739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4724400"/>
          <a:ext cx="2103438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31640" imgH="393480" progId="Equation.3">
                  <p:embed/>
                </p:oleObj>
              </mc:Choice>
              <mc:Fallback>
                <p:oleObj name="Equation" r:id="rId15" imgW="4316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24400"/>
                        <a:ext cx="2103438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>
            <a:extLst>
              <a:ext uri="{FF2B5EF4-FFF2-40B4-BE49-F238E27FC236}">
                <a16:creationId xmlns:a16="http://schemas.microsoft.com/office/drawing/2014/main" id="{3EF9D65B-F80A-2649-D575-18E5AC2136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4724400"/>
          <a:ext cx="1050925" cy="191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15640" imgH="393480" progId="Equation.3">
                  <p:embed/>
                </p:oleObj>
              </mc:Choice>
              <mc:Fallback>
                <p:oleObj name="Equation" r:id="rId17" imgW="2156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724400"/>
                        <a:ext cx="1050925" cy="191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Rectangle 10">
            <a:extLst>
              <a:ext uri="{FF2B5EF4-FFF2-40B4-BE49-F238E27FC236}">
                <a16:creationId xmlns:a16="http://schemas.microsoft.com/office/drawing/2014/main" id="{E591AE83-D8EF-E295-3828-A40821A6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85800"/>
            <a:ext cx="1371600" cy="21955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17DAE8FF-72CF-A7A1-D494-C5994A3B2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76600"/>
            <a:ext cx="1371600" cy="9604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EDB17045-C6D1-09EA-DD1B-DCF8ED68F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572000"/>
            <a:ext cx="1371600" cy="2057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2FBFCE95-52A4-B04A-E011-A3DA96E05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152400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Basic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64A1CF5-FBA7-79E3-F463-64786A0FD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/>
              <a:t>More Examples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B619FB59-9BAF-32A0-9B78-190A07A7BE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533400"/>
          <a:ext cx="17907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5800" imgH="203040" progId="Equation.3">
                  <p:embed/>
                </p:oleObj>
              </mc:Choice>
              <mc:Fallback>
                <p:oleObj name="Equation" r:id="rId3" imgW="6858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"/>
                        <a:ext cx="17907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E83738D2-148C-2F6B-2F28-2C1D4E60FE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533400"/>
          <a:ext cx="19335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36560" imgH="228600" progId="Equation.3">
                  <p:embed/>
                </p:oleObj>
              </mc:Choice>
              <mc:Fallback>
                <p:oleObj name="Equation" r:id="rId5" imgW="7365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33400"/>
                        <a:ext cx="19335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3E56791A-1715-708E-791B-EFC16BF48B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533400"/>
          <a:ext cx="8286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7160" imgH="203040" progId="Equation.3">
                  <p:embed/>
                </p:oleObj>
              </mc:Choice>
              <mc:Fallback>
                <p:oleObj name="Equation" r:id="rId7" imgW="3171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33400"/>
                        <a:ext cx="8286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>
            <a:extLst>
              <a:ext uri="{FF2B5EF4-FFF2-40B4-BE49-F238E27FC236}">
                <a16:creationId xmlns:a16="http://schemas.microsoft.com/office/drawing/2014/main" id="{0530C5CB-BFED-9A83-C8AB-53E54AD729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143000"/>
          <a:ext cx="27193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41120" imgH="203040" progId="Equation.3">
                  <p:embed/>
                </p:oleObj>
              </mc:Choice>
              <mc:Fallback>
                <p:oleObj name="Equation" r:id="rId9" imgW="10411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143000"/>
                        <a:ext cx="27193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>
            <a:extLst>
              <a:ext uri="{FF2B5EF4-FFF2-40B4-BE49-F238E27FC236}">
                <a16:creationId xmlns:a16="http://schemas.microsoft.com/office/drawing/2014/main" id="{502AD9DB-2F9A-AF30-2D40-B40B9138BB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143000"/>
          <a:ext cx="27987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66680" imgH="228600" progId="Equation.3">
                  <p:embed/>
                </p:oleObj>
              </mc:Choice>
              <mc:Fallback>
                <p:oleObj name="Equation" r:id="rId11" imgW="10666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143000"/>
                        <a:ext cx="27987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>
            <a:extLst>
              <a:ext uri="{FF2B5EF4-FFF2-40B4-BE49-F238E27FC236}">
                <a16:creationId xmlns:a16="http://schemas.microsoft.com/office/drawing/2014/main" id="{E6DC5666-7C6D-8D34-D261-4B5172FF9D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1143000"/>
          <a:ext cx="11271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31640" imgH="203040" progId="Equation.3">
                  <p:embed/>
                </p:oleObj>
              </mc:Choice>
              <mc:Fallback>
                <p:oleObj name="Equation" r:id="rId13" imgW="43164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143000"/>
                        <a:ext cx="11271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>
            <a:extLst>
              <a:ext uri="{FF2B5EF4-FFF2-40B4-BE49-F238E27FC236}">
                <a16:creationId xmlns:a16="http://schemas.microsoft.com/office/drawing/2014/main" id="{4182D340-1BF5-2524-C10A-7C0EB6088A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514600"/>
          <a:ext cx="13985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33160" imgH="241200" progId="Equation.3">
                  <p:embed/>
                </p:oleObj>
              </mc:Choice>
              <mc:Fallback>
                <p:oleObj name="Equation" r:id="rId15" imgW="53316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14600"/>
                        <a:ext cx="1398588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>
            <a:extLst>
              <a:ext uri="{FF2B5EF4-FFF2-40B4-BE49-F238E27FC236}">
                <a16:creationId xmlns:a16="http://schemas.microsoft.com/office/drawing/2014/main" id="{8B2BB54F-6B57-B94E-F77A-6435F452DA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514600"/>
          <a:ext cx="15335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83920" imgH="228600" progId="Equation.3">
                  <p:embed/>
                </p:oleObj>
              </mc:Choice>
              <mc:Fallback>
                <p:oleObj name="Equation" r:id="rId17" imgW="58392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14600"/>
                        <a:ext cx="15335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>
            <a:extLst>
              <a:ext uri="{FF2B5EF4-FFF2-40B4-BE49-F238E27FC236}">
                <a16:creationId xmlns:a16="http://schemas.microsoft.com/office/drawing/2014/main" id="{2C26F6BD-8137-BF39-8B74-5628818EA6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514600"/>
          <a:ext cx="12319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69800" imgH="228600" progId="Equation.3">
                  <p:embed/>
                </p:oleObj>
              </mc:Choice>
              <mc:Fallback>
                <p:oleObj name="Equation" r:id="rId19" imgW="4698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14600"/>
                        <a:ext cx="12319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>
            <a:extLst>
              <a:ext uri="{FF2B5EF4-FFF2-40B4-BE49-F238E27FC236}">
                <a16:creationId xmlns:a16="http://schemas.microsoft.com/office/drawing/2014/main" id="{44D907D3-682A-1D96-555B-69C3FDDB89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3124200"/>
          <a:ext cx="1462088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58720" imgH="469800" progId="Equation.3">
                  <p:embed/>
                </p:oleObj>
              </mc:Choice>
              <mc:Fallback>
                <p:oleObj name="Equation" r:id="rId21" imgW="558720" imgH="469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124200"/>
                        <a:ext cx="1462088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>
            <a:extLst>
              <a:ext uri="{FF2B5EF4-FFF2-40B4-BE49-F238E27FC236}">
                <a16:creationId xmlns:a16="http://schemas.microsoft.com/office/drawing/2014/main" id="{68A0170E-2BBC-D197-1633-71C1F138F9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200400"/>
          <a:ext cx="12668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82400" imgH="419040" progId="Equation.3">
                  <p:embed/>
                </p:oleObj>
              </mc:Choice>
              <mc:Fallback>
                <p:oleObj name="Equation" r:id="rId23" imgW="48240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00400"/>
                        <a:ext cx="126682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>
            <a:extLst>
              <a:ext uri="{FF2B5EF4-FFF2-40B4-BE49-F238E27FC236}">
                <a16:creationId xmlns:a16="http://schemas.microsoft.com/office/drawing/2014/main" id="{53BD68E3-05CA-9A02-9933-7915752997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200400"/>
          <a:ext cx="8001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04560" imgH="419040" progId="Equation.3">
                  <p:embed/>
                </p:oleObj>
              </mc:Choice>
              <mc:Fallback>
                <p:oleObj name="Equation" r:id="rId25" imgW="304560" imgH="419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00400"/>
                        <a:ext cx="8001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>
            <a:extLst>
              <a:ext uri="{FF2B5EF4-FFF2-40B4-BE49-F238E27FC236}">
                <a16:creationId xmlns:a16="http://schemas.microsoft.com/office/drawing/2014/main" id="{C773E9B7-C389-95B6-5B3A-DECB45F8F6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752600"/>
          <a:ext cx="1828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98400" imgH="266400" progId="Equation.3">
                  <p:embed/>
                </p:oleObj>
              </mc:Choice>
              <mc:Fallback>
                <p:oleObj name="Equation" r:id="rId27" imgW="698400" imgH="266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1828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>
            <a:extLst>
              <a:ext uri="{FF2B5EF4-FFF2-40B4-BE49-F238E27FC236}">
                <a16:creationId xmlns:a16="http://schemas.microsoft.com/office/drawing/2014/main" id="{E5AB63D3-2FCA-3C29-0E8C-7CE58279B7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828800"/>
          <a:ext cx="20558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787320" imgH="203040" progId="Equation.3">
                  <p:embed/>
                </p:oleObj>
              </mc:Choice>
              <mc:Fallback>
                <p:oleObj name="Equation" r:id="rId29" imgW="78732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205581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>
            <a:extLst>
              <a:ext uri="{FF2B5EF4-FFF2-40B4-BE49-F238E27FC236}">
                <a16:creationId xmlns:a16="http://schemas.microsoft.com/office/drawing/2014/main" id="{6ECF27CA-1BE6-4A99-2627-98AA32EBF0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1828800"/>
          <a:ext cx="17240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660240" imgH="203040" progId="Equation.3">
                  <p:embed/>
                </p:oleObj>
              </mc:Choice>
              <mc:Fallback>
                <p:oleObj name="Equation" r:id="rId31" imgW="66024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828800"/>
                        <a:ext cx="17240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>
            <a:extLst>
              <a:ext uri="{FF2B5EF4-FFF2-40B4-BE49-F238E27FC236}">
                <a16:creationId xmlns:a16="http://schemas.microsoft.com/office/drawing/2014/main" id="{3392ABA2-3CBB-D790-C8D5-AADF2703AD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1828800"/>
          <a:ext cx="11604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444240" imgH="203040" progId="Equation.3">
                  <p:embed/>
                </p:oleObj>
              </mc:Choice>
              <mc:Fallback>
                <p:oleObj name="Equation" r:id="rId33" imgW="44424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8800"/>
                        <a:ext cx="116046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20">
            <a:extLst>
              <a:ext uri="{FF2B5EF4-FFF2-40B4-BE49-F238E27FC236}">
                <a16:creationId xmlns:a16="http://schemas.microsoft.com/office/drawing/2014/main" id="{AC22C918-C744-FE53-0D59-575E5714F3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4343400"/>
          <a:ext cx="106521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406080" imgH="419040" progId="Equation.3">
                  <p:embed/>
                </p:oleObj>
              </mc:Choice>
              <mc:Fallback>
                <p:oleObj name="Equation" r:id="rId35" imgW="40608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343400"/>
                        <a:ext cx="1065213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1">
            <a:extLst>
              <a:ext uri="{FF2B5EF4-FFF2-40B4-BE49-F238E27FC236}">
                <a16:creationId xmlns:a16="http://schemas.microsoft.com/office/drawing/2014/main" id="{7E14CAB4-40BE-48D6-FB60-9740C18803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343400"/>
          <a:ext cx="14319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545760" imgH="419040" progId="Equation.3">
                  <p:embed/>
                </p:oleObj>
              </mc:Choice>
              <mc:Fallback>
                <p:oleObj name="Equation" r:id="rId37" imgW="545760" imgH="419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143192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22">
            <a:extLst>
              <a:ext uri="{FF2B5EF4-FFF2-40B4-BE49-F238E27FC236}">
                <a16:creationId xmlns:a16="http://schemas.microsoft.com/office/drawing/2014/main" id="{69481F83-BF5E-379A-993A-6B73B76CB0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648200"/>
          <a:ext cx="6635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253800" imgH="203040" progId="Equation.3">
                  <p:embed/>
                </p:oleObj>
              </mc:Choice>
              <mc:Fallback>
                <p:oleObj name="Equation" r:id="rId39" imgW="25380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648200"/>
                        <a:ext cx="6635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7" name="Object 23">
            <a:extLst>
              <a:ext uri="{FF2B5EF4-FFF2-40B4-BE49-F238E27FC236}">
                <a16:creationId xmlns:a16="http://schemas.microsoft.com/office/drawing/2014/main" id="{B47C3927-D39F-E180-AFBB-E4BC0F5CEF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5334000"/>
          <a:ext cx="106521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406080" imgH="419040" progId="Equation.3">
                  <p:embed/>
                </p:oleObj>
              </mc:Choice>
              <mc:Fallback>
                <p:oleObj name="Equation" r:id="rId41" imgW="406080" imgH="419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0"/>
                        <a:ext cx="1065213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8" name="Object 24">
            <a:extLst>
              <a:ext uri="{FF2B5EF4-FFF2-40B4-BE49-F238E27FC236}">
                <a16:creationId xmlns:a16="http://schemas.microsoft.com/office/drawing/2014/main" id="{4F047EB1-284D-9803-01A1-BA255ECEBB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5410200"/>
          <a:ext cx="1430338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545760" imgH="393480" progId="Equation.3">
                  <p:embed/>
                </p:oleObj>
              </mc:Choice>
              <mc:Fallback>
                <p:oleObj name="Equation" r:id="rId43" imgW="54576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10200"/>
                        <a:ext cx="1430338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25">
            <a:extLst>
              <a:ext uri="{FF2B5EF4-FFF2-40B4-BE49-F238E27FC236}">
                <a16:creationId xmlns:a16="http://schemas.microsoft.com/office/drawing/2014/main" id="{849BA475-1AD9-7EE8-CBF5-3574FCE59B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5410200"/>
          <a:ext cx="10953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419040" imgH="393480" progId="Equation.3">
                  <p:embed/>
                </p:oleObj>
              </mc:Choice>
              <mc:Fallback>
                <p:oleObj name="Equation" r:id="rId45" imgW="41904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10200"/>
                        <a:ext cx="109537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0" name="Object 26">
            <a:extLst>
              <a:ext uri="{FF2B5EF4-FFF2-40B4-BE49-F238E27FC236}">
                <a16:creationId xmlns:a16="http://schemas.microsoft.com/office/drawing/2014/main" id="{A2F6F262-D802-58CA-7A17-58184C5218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5410200"/>
          <a:ext cx="56356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215640" imgH="393480" progId="Equation.3">
                  <p:embed/>
                </p:oleObj>
              </mc:Choice>
              <mc:Fallback>
                <p:oleObj name="Equation" r:id="rId47" imgW="21564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410200"/>
                        <a:ext cx="563563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1" name="Rectangle 27">
            <a:extLst>
              <a:ext uri="{FF2B5EF4-FFF2-40B4-BE49-F238E27FC236}">
                <a16:creationId xmlns:a16="http://schemas.microsoft.com/office/drawing/2014/main" id="{2422AC86-D211-BB81-D949-D2F36A62C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"/>
            <a:ext cx="838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72" name="Rectangle 28">
            <a:extLst>
              <a:ext uri="{FF2B5EF4-FFF2-40B4-BE49-F238E27FC236}">
                <a16:creationId xmlns:a16="http://schemas.microsoft.com/office/drawing/2014/main" id="{9B8568E0-70CF-4BD4-EC7D-372128312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143000"/>
            <a:ext cx="1219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73" name="Rectangle 29">
            <a:extLst>
              <a:ext uri="{FF2B5EF4-FFF2-40B4-BE49-F238E27FC236}">
                <a16:creationId xmlns:a16="http://schemas.microsoft.com/office/drawing/2014/main" id="{6B3AABF1-DA8B-B9A4-DDE4-6E705417E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28800"/>
            <a:ext cx="1219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74" name="Rectangle 30">
            <a:extLst>
              <a:ext uri="{FF2B5EF4-FFF2-40B4-BE49-F238E27FC236}">
                <a16:creationId xmlns:a16="http://schemas.microsoft.com/office/drawing/2014/main" id="{6924C28A-52F5-16EA-D5D2-4E3102C12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12192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75" name="Rectangle 31">
            <a:extLst>
              <a:ext uri="{FF2B5EF4-FFF2-40B4-BE49-F238E27FC236}">
                <a16:creationId xmlns:a16="http://schemas.microsoft.com/office/drawing/2014/main" id="{FC12EBC6-1D66-2B55-F1AE-CF9AEB8B7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00400"/>
            <a:ext cx="762000" cy="1219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76" name="Rectangle 32">
            <a:extLst>
              <a:ext uri="{FF2B5EF4-FFF2-40B4-BE49-F238E27FC236}">
                <a16:creationId xmlns:a16="http://schemas.microsoft.com/office/drawing/2014/main" id="{57E7AFDF-E51E-3A34-8AFC-E8936261C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7620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77" name="Rectangle 33">
            <a:extLst>
              <a:ext uri="{FF2B5EF4-FFF2-40B4-BE49-F238E27FC236}">
                <a16:creationId xmlns:a16="http://schemas.microsoft.com/office/drawing/2014/main" id="{950AE143-7BEA-F33A-A130-793FCA61E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34000"/>
            <a:ext cx="6096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AD567363-1580-276B-6B97-65ED70EB9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/>
              <a:t>More Examples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60897B66-0193-3CEB-3A09-5254D4589C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838200"/>
          <a:ext cx="23129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15920" imgH="228600" progId="Equation.3">
                  <p:embed/>
                </p:oleObj>
              </mc:Choice>
              <mc:Fallback>
                <p:oleObj name="Equation" r:id="rId3" imgW="10159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23129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0028E28D-CC6D-C6E1-AA43-D2B00ADB3E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838200"/>
          <a:ext cx="26320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55600" imgH="228600" progId="Equation.3">
                  <p:embed/>
                </p:oleObj>
              </mc:Choice>
              <mc:Fallback>
                <p:oleObj name="Equation" r:id="rId5" imgW="11556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838200"/>
                        <a:ext cx="26320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5C6CD7F8-D174-0F88-69A7-F56DFD7FF9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838200"/>
          <a:ext cx="1331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3920" imgH="228600" progId="Equation.3">
                  <p:embed/>
                </p:oleObj>
              </mc:Choice>
              <mc:Fallback>
                <p:oleObj name="Equation" r:id="rId7" imgW="5839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838200"/>
                        <a:ext cx="1331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89D7E362-9DAA-D93D-F9B3-F1B35CF325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828800"/>
          <a:ext cx="31813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6800" imgH="228600" progId="Equation.3">
                  <p:embed/>
                </p:oleObj>
              </mc:Choice>
              <mc:Fallback>
                <p:oleObj name="Equation" r:id="rId9" imgW="1396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31813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>
            <a:extLst>
              <a:ext uri="{FF2B5EF4-FFF2-40B4-BE49-F238E27FC236}">
                <a16:creationId xmlns:a16="http://schemas.microsoft.com/office/drawing/2014/main" id="{AE32DB61-D577-0C67-0B98-41DF90F649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1828800"/>
          <a:ext cx="32972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447560" imgH="228600" progId="Equation.3">
                  <p:embed/>
                </p:oleObj>
              </mc:Choice>
              <mc:Fallback>
                <p:oleObj name="Equation" r:id="rId11" imgW="14475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28800"/>
                        <a:ext cx="32972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>
            <a:extLst>
              <a:ext uri="{FF2B5EF4-FFF2-40B4-BE49-F238E27FC236}">
                <a16:creationId xmlns:a16="http://schemas.microsoft.com/office/drawing/2014/main" id="{90C70713-C304-69FB-D2C8-0D5E9B6603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1828800"/>
          <a:ext cx="10699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69800" imgH="228600" progId="Equation.3">
                  <p:embed/>
                </p:oleObj>
              </mc:Choice>
              <mc:Fallback>
                <p:oleObj name="Equation" r:id="rId13" imgW="4698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828800"/>
                        <a:ext cx="10699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>
            <a:extLst>
              <a:ext uri="{FF2B5EF4-FFF2-40B4-BE49-F238E27FC236}">
                <a16:creationId xmlns:a16="http://schemas.microsoft.com/office/drawing/2014/main" id="{686595CC-12D8-F8EE-ECB0-3D00D89792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3048000"/>
          <a:ext cx="251936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04840" imgH="266400" progId="Equation.3">
                  <p:embed/>
                </p:oleObj>
              </mc:Choice>
              <mc:Fallback>
                <p:oleObj name="Equation" r:id="rId15" imgW="110484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0"/>
                        <a:ext cx="2519363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>
            <a:extLst>
              <a:ext uri="{FF2B5EF4-FFF2-40B4-BE49-F238E27FC236}">
                <a16:creationId xmlns:a16="http://schemas.microsoft.com/office/drawing/2014/main" id="{2F32EF83-480E-4069-2EEE-FBFE66A370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124200"/>
          <a:ext cx="35004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536480" imgH="228600" progId="Equation.3">
                  <p:embed/>
                </p:oleObj>
              </mc:Choice>
              <mc:Fallback>
                <p:oleObj name="Equation" r:id="rId17" imgW="153648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124200"/>
                        <a:ext cx="35004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>
            <a:extLst>
              <a:ext uri="{FF2B5EF4-FFF2-40B4-BE49-F238E27FC236}">
                <a16:creationId xmlns:a16="http://schemas.microsoft.com/office/drawing/2014/main" id="{59DCA772-FA1D-FE3A-57BA-8539EDEE2E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3886200"/>
          <a:ext cx="22272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77760" imgH="228600" progId="Equation.3">
                  <p:embed/>
                </p:oleObj>
              </mc:Choice>
              <mc:Fallback>
                <p:oleObj name="Equation" r:id="rId19" imgW="97776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86200"/>
                        <a:ext cx="22272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>
            <a:extLst>
              <a:ext uri="{FF2B5EF4-FFF2-40B4-BE49-F238E27FC236}">
                <a16:creationId xmlns:a16="http://schemas.microsoft.com/office/drawing/2014/main" id="{8A987AA5-DB3F-F662-0C73-38FC1E1426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3886200"/>
          <a:ext cx="22272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977760" imgH="228600" progId="Equation.3">
                  <p:embed/>
                </p:oleObj>
              </mc:Choice>
              <mc:Fallback>
                <p:oleObj name="Equation" r:id="rId21" imgW="97776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86200"/>
                        <a:ext cx="22272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>
            <a:extLst>
              <a:ext uri="{FF2B5EF4-FFF2-40B4-BE49-F238E27FC236}">
                <a16:creationId xmlns:a16="http://schemas.microsoft.com/office/drawing/2014/main" id="{C4EE6C36-F5FF-7DF2-2919-76376B32DC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886200"/>
          <a:ext cx="11572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507960" imgH="228600" progId="Equation.3">
                  <p:embed/>
                </p:oleObj>
              </mc:Choice>
              <mc:Fallback>
                <p:oleObj name="Equation" r:id="rId23" imgW="50796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886200"/>
                        <a:ext cx="11572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>
            <a:extLst>
              <a:ext uri="{FF2B5EF4-FFF2-40B4-BE49-F238E27FC236}">
                <a16:creationId xmlns:a16="http://schemas.microsoft.com/office/drawing/2014/main" id="{A9AE3381-EA39-0430-9600-179E8D5AF5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5105400"/>
          <a:ext cx="156210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85800" imgH="507960" progId="Equation.3">
                  <p:embed/>
                </p:oleObj>
              </mc:Choice>
              <mc:Fallback>
                <p:oleObj name="Equation" r:id="rId25" imgW="685800" imgH="5079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05400"/>
                        <a:ext cx="156210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>
            <a:extLst>
              <a:ext uri="{FF2B5EF4-FFF2-40B4-BE49-F238E27FC236}">
                <a16:creationId xmlns:a16="http://schemas.microsoft.com/office/drawing/2014/main" id="{334E01CE-E499-FD2F-FE86-35C1033725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5181600"/>
          <a:ext cx="17383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761760" imgH="419040" progId="Equation.3">
                  <p:embed/>
                </p:oleObj>
              </mc:Choice>
              <mc:Fallback>
                <p:oleObj name="Equation" r:id="rId27" imgW="761760" imgH="419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81600"/>
                        <a:ext cx="1738313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>
            <a:extLst>
              <a:ext uri="{FF2B5EF4-FFF2-40B4-BE49-F238E27FC236}">
                <a16:creationId xmlns:a16="http://schemas.microsoft.com/office/drawing/2014/main" id="{A48F74D2-2E2C-BDB6-C595-FBD714687C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5181600"/>
          <a:ext cx="13620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596880" imgH="419040" progId="Equation.3">
                  <p:embed/>
                </p:oleObj>
              </mc:Choice>
              <mc:Fallback>
                <p:oleObj name="Equation" r:id="rId29" imgW="596880" imgH="419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181600"/>
                        <a:ext cx="136207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Object 20">
            <a:extLst>
              <a:ext uri="{FF2B5EF4-FFF2-40B4-BE49-F238E27FC236}">
                <a16:creationId xmlns:a16="http://schemas.microsoft.com/office/drawing/2014/main" id="{B523112F-0EA8-68C8-6DF3-3ED017035F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5181600"/>
          <a:ext cx="15351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672840" imgH="419040" progId="Equation.3">
                  <p:embed/>
                </p:oleObj>
              </mc:Choice>
              <mc:Fallback>
                <p:oleObj name="Equation" r:id="rId31" imgW="67284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181600"/>
                        <a:ext cx="1535113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Object 21">
            <a:extLst>
              <a:ext uri="{FF2B5EF4-FFF2-40B4-BE49-F238E27FC236}">
                <a16:creationId xmlns:a16="http://schemas.microsoft.com/office/drawing/2014/main" id="{63BE81F5-5C00-C49C-924D-66152D67A7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5181600"/>
          <a:ext cx="14763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47640" imgH="419040" progId="Equation.3">
                  <p:embed/>
                </p:oleObj>
              </mc:Choice>
              <mc:Fallback>
                <p:oleObj name="Equation" r:id="rId33" imgW="647640" imgH="419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81600"/>
                        <a:ext cx="147637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8" name="Object 22">
            <a:extLst>
              <a:ext uri="{FF2B5EF4-FFF2-40B4-BE49-F238E27FC236}">
                <a16:creationId xmlns:a16="http://schemas.microsoft.com/office/drawing/2014/main" id="{E9678331-3F9E-646A-B148-635BE80982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5181600"/>
          <a:ext cx="98266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431640" imgH="419040" progId="Equation.3">
                  <p:embed/>
                </p:oleObj>
              </mc:Choice>
              <mc:Fallback>
                <p:oleObj name="Equation" r:id="rId35" imgW="431640" imgH="419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181600"/>
                        <a:ext cx="982663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Rectangle 23">
            <a:extLst>
              <a:ext uri="{FF2B5EF4-FFF2-40B4-BE49-F238E27FC236}">
                <a16:creationId xmlns:a16="http://schemas.microsoft.com/office/drawing/2014/main" id="{D5123F83-2508-A312-14A4-4E1E6D6D2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838200"/>
            <a:ext cx="13716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0" name="Rectangle 24">
            <a:extLst>
              <a:ext uri="{FF2B5EF4-FFF2-40B4-BE49-F238E27FC236}">
                <a16:creationId xmlns:a16="http://schemas.microsoft.com/office/drawing/2014/main" id="{C013CC8B-8338-A653-6D30-2249ACEF9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828800"/>
            <a:ext cx="10668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1" name="Rectangle 25">
            <a:extLst>
              <a:ext uri="{FF2B5EF4-FFF2-40B4-BE49-F238E27FC236}">
                <a16:creationId xmlns:a16="http://schemas.microsoft.com/office/drawing/2014/main" id="{70EFD7BD-1703-5345-1399-08A6CE8F7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86200"/>
            <a:ext cx="1219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2" name="Rectangle 26">
            <a:extLst>
              <a:ext uri="{FF2B5EF4-FFF2-40B4-BE49-F238E27FC236}">
                <a16:creationId xmlns:a16="http://schemas.microsoft.com/office/drawing/2014/main" id="{3A4FE36E-C32F-FDBD-ABEF-104AB8308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181600"/>
            <a:ext cx="990600" cy="1066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E612BB84-0A12-09AD-20E7-9EC94DA6E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iresky">
  <a:themeElements>
    <a:clrScheme name="firesk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iresk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>
            <a:alpha val="50000"/>
          </a:srgbClr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>
            <a:alpha val="50000"/>
          </a:srgbClr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sk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sk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sk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sk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sk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sk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sk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Designs\firesky.pot</Template>
  <TotalTime>195</TotalTime>
  <Words>129</Words>
  <Application>Microsoft Office PowerPoint</Application>
  <PresentationFormat>On-screen Show (4:3)</PresentationFormat>
  <Paragraphs>25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firesky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Chester Area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Chester Area School</dc:creator>
  <cp:lastModifiedBy>Nayan GRIFFITHS</cp:lastModifiedBy>
  <cp:revision>28</cp:revision>
  <dcterms:created xsi:type="dcterms:W3CDTF">2000-08-01T14:28:38Z</dcterms:created>
  <dcterms:modified xsi:type="dcterms:W3CDTF">2023-03-24T13:40:01Z</dcterms:modified>
</cp:coreProperties>
</file>